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68"/>
  </p:notesMasterIdLst>
  <p:handoutMasterIdLst>
    <p:handoutMasterId r:id="rId69"/>
  </p:handoutMasterIdLst>
  <p:sldIdLst>
    <p:sldId id="403" r:id="rId5"/>
    <p:sldId id="405" r:id="rId6"/>
    <p:sldId id="407" r:id="rId7"/>
    <p:sldId id="409" r:id="rId8"/>
    <p:sldId id="422" r:id="rId9"/>
    <p:sldId id="410" r:id="rId10"/>
    <p:sldId id="411" r:id="rId11"/>
    <p:sldId id="412" r:id="rId12"/>
    <p:sldId id="418" r:id="rId13"/>
    <p:sldId id="419" r:id="rId14"/>
    <p:sldId id="421" r:id="rId15"/>
    <p:sldId id="424" r:id="rId16"/>
    <p:sldId id="427" r:id="rId17"/>
    <p:sldId id="428" r:id="rId18"/>
    <p:sldId id="429" r:id="rId19"/>
    <p:sldId id="431" r:id="rId20"/>
    <p:sldId id="432" r:id="rId21"/>
    <p:sldId id="435" r:id="rId22"/>
    <p:sldId id="436" r:id="rId23"/>
    <p:sldId id="438" r:id="rId24"/>
    <p:sldId id="439" r:id="rId25"/>
    <p:sldId id="440" r:id="rId26"/>
    <p:sldId id="442" r:id="rId27"/>
    <p:sldId id="443" r:id="rId28"/>
    <p:sldId id="444" r:id="rId29"/>
    <p:sldId id="446" r:id="rId30"/>
    <p:sldId id="450" r:id="rId31"/>
    <p:sldId id="455" r:id="rId32"/>
    <p:sldId id="449" r:id="rId33"/>
    <p:sldId id="464" r:id="rId34"/>
    <p:sldId id="466" r:id="rId35"/>
    <p:sldId id="470" r:id="rId36"/>
    <p:sldId id="478" r:id="rId37"/>
    <p:sldId id="486" r:id="rId38"/>
    <p:sldId id="505" r:id="rId39"/>
    <p:sldId id="508" r:id="rId40"/>
    <p:sldId id="507" r:id="rId41"/>
    <p:sldId id="506" r:id="rId42"/>
    <p:sldId id="509" r:id="rId43"/>
    <p:sldId id="510" r:id="rId44"/>
    <p:sldId id="511" r:id="rId45"/>
    <p:sldId id="512" r:id="rId46"/>
    <p:sldId id="513" r:id="rId47"/>
    <p:sldId id="515" r:id="rId48"/>
    <p:sldId id="516" r:id="rId49"/>
    <p:sldId id="517" r:id="rId50"/>
    <p:sldId id="518" r:id="rId51"/>
    <p:sldId id="520" r:id="rId52"/>
    <p:sldId id="521" r:id="rId53"/>
    <p:sldId id="522" r:id="rId54"/>
    <p:sldId id="524" r:id="rId55"/>
    <p:sldId id="523" r:id="rId56"/>
    <p:sldId id="525" r:id="rId57"/>
    <p:sldId id="527" r:id="rId58"/>
    <p:sldId id="528" r:id="rId59"/>
    <p:sldId id="529" r:id="rId60"/>
    <p:sldId id="532" r:id="rId61"/>
    <p:sldId id="534" r:id="rId62"/>
    <p:sldId id="536" r:id="rId63"/>
    <p:sldId id="537" r:id="rId64"/>
    <p:sldId id="539" r:id="rId65"/>
    <p:sldId id="541" r:id="rId66"/>
    <p:sldId id="54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722" autoAdjust="0"/>
  </p:normalViewPr>
  <p:slideViewPr>
    <p:cSldViewPr snapToGrid="0">
      <p:cViewPr varScale="1">
        <p:scale>
          <a:sx n="95" d="100"/>
          <a:sy n="95" d="100"/>
        </p:scale>
        <p:origin x="1056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6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5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9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09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55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0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04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58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17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68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4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3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87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23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96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1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5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24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4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5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31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20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0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8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0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40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49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3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004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84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05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178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1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947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577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408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753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323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03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78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18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3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7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38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870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69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482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229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594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994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91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3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94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332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99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053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1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1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2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9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“Anthropomorphic gerbil in overalls holds a spear and stands in front of his farmhouse, digital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66714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3600" dirty="0"/>
              <a:t>“A garden with corn and tomatoes. The plants are decorated with augmented reality holograms showing soil moisture and mineral levels.”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72152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3600" dirty="0"/>
              <a:t>“A garden with corn and tomatoes. The plants are decorated with augmented reality holograms showing soil moisture and mineral levels.”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59100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3600" dirty="0"/>
              <a:t>“A close up photo of a garden with corn and tomatoes. The plants are decorated with futuristic Iron Man style holograms showing soil moisture and mineral levels.”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91410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5400" dirty="0"/>
              <a:t>“augmented reality garden app for your </a:t>
            </a:r>
            <a:r>
              <a:rPr lang="en-US" sz="5400" dirty="0" err="1"/>
              <a:t>ipad</a:t>
            </a:r>
            <a:r>
              <a:rPr lang="en-US" sz="5400" dirty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24019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dirty="0"/>
              <a:t>“A warehouse with futuristic Iron Man style shipment data holograms”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77598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dirty="0"/>
              <a:t>“A warehouse with futuristic Iron Man style shipment data holograms”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70729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6000" dirty="0"/>
              <a:t>“macaroni and cheese ice cream”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32058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6000" dirty="0"/>
              <a:t>“macaroni and cheese ice cream”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90573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</a:t>
            </a:r>
            <a:r>
              <a:rPr lang="en-US" sz="7200" dirty="0" err="1"/>
              <a:t>dall</a:t>
            </a:r>
            <a:r>
              <a:rPr lang="en-US" sz="7200" dirty="0"/>
              <a:t>-e self portrait, by </a:t>
            </a:r>
            <a:r>
              <a:rPr lang="en-US" sz="7200" dirty="0" err="1"/>
              <a:t>dall</a:t>
            </a:r>
            <a:r>
              <a:rPr lang="en-US" sz="7200" dirty="0"/>
              <a:t>-e”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4281655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</a:t>
            </a:r>
            <a:r>
              <a:rPr lang="en-US" sz="7200" dirty="0" err="1"/>
              <a:t>dall</a:t>
            </a:r>
            <a:r>
              <a:rPr lang="en-US" sz="7200" dirty="0"/>
              <a:t>-e self portrait, by </a:t>
            </a:r>
            <a:r>
              <a:rPr lang="en-US" sz="7200" dirty="0" err="1"/>
              <a:t>dall</a:t>
            </a:r>
            <a:r>
              <a:rPr lang="en-US" sz="7200" dirty="0"/>
              <a:t>-e”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28740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“Anthropomorphic gerbil in overalls holds a spear and stands in front of his farmhouse, digital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07727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</a:t>
            </a:r>
            <a:r>
              <a:rPr lang="en-US" sz="7200" dirty="0" err="1"/>
              <a:t>dall</a:t>
            </a:r>
            <a:r>
              <a:rPr lang="en-US" sz="7200" dirty="0"/>
              <a:t>-e self portrait, by </a:t>
            </a:r>
            <a:r>
              <a:rPr lang="en-US" sz="7200" dirty="0" err="1"/>
              <a:t>dall</a:t>
            </a:r>
            <a:r>
              <a:rPr lang="en-US" sz="7200" dirty="0"/>
              <a:t>-e”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99295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“A boy with blond hair sits on a wooden dining room table. There is a laptop and some fruit on the table. Oil painting.”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31295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6600" dirty="0"/>
              <a:t>“A dinosaur eating a dinosaur”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429316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5400" dirty="0"/>
              <a:t>“A book with dark magic that makes things real”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96879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“An octopus with wings, flying in the sunshine, and the octopus has eaten the moon.”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2950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“A teacher scolds a student for noticing a flaw in the book they are reading, oil painting”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18678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5400" dirty="0"/>
              <a:t>“An impressionist painting of </a:t>
            </a:r>
            <a:r>
              <a:rPr lang="en-US" sz="5400" dirty="0" err="1"/>
              <a:t>teletubbies</a:t>
            </a:r>
            <a:r>
              <a:rPr lang="en-US" sz="5400" dirty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45553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5400" dirty="0"/>
              <a:t>“a swarm of telepresence robots takes over an office building”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77829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3600" dirty="0"/>
              <a:t>“A girl wears an augmented reality headset and imagines a layer of information covering every surface”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52566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“Bee and puppycat”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42792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6000" dirty="0"/>
              <a:t>“Shadow creature, digital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92500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“A person practices giving a presentation in virtual reality, line art.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" b="3988"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58733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“A person practices giving a presentation in virtual reality, line art.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61719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“A person practices giving a presentation in virtual reality, line art.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42850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“Giving a presentation in a VR wonderland, line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" b="3988"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89797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“Giving a presentation in a digital wonderland, line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" b="3988"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14569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“line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89848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“line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27832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“line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738334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“line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88351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“line art of a spooky skeleton wearing a backwards baseball cap and sunglasses”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85924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dirty="0"/>
              <a:t>“A Welsh Corgi wearing a beret and black turtleneck”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" b="3988"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9165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6600" dirty="0"/>
              <a:t>“Mickey Mouse jack-o’-lantern”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63228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6600" dirty="0"/>
              <a:t>“Mickey Mouse jack-o’-lantern”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60598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6600" dirty="0"/>
              <a:t>“Mickey Mouse jack-o’-lantern”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99942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8800" dirty="0"/>
              <a:t>“secret santa”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10997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8800" dirty="0"/>
              <a:t>“secret santa”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55611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dirty="0"/>
              <a:t>“santa claus in a black trenchcoat and sunglasses, digital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62966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“half of a bagel, 3d render”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07284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7200" dirty="0"/>
              <a:t>“half of a bagel, 3d render”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4131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“half of a bagel surrounded by a 3d bounding box with arrows pointing in the x, y, and z axes, 3d render”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69215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“a single bagel is levitating above an outstretched palm, line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42125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dirty="0"/>
              <a:t>“A Shiba Inu dog wearing a beret and black turtleneck”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289366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“a single bagel is levitating above an outstretched palm, line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45509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“LandLand: a theme park where all the exhibits are of land animals.”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94379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“LandLand: a theme park where all the exhibits are of land animals.”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28610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“LandLand: a theme park where all the exhibits are of land animals.”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64630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3200" dirty="0"/>
              <a:t>“LandLand: a theme park where all the exhibits are of land animals. Gothic oil painting.”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62620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3200" dirty="0"/>
              <a:t>“LandLand: a theme park where all the exhibits are of land animals. Gothic oil painting.”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416911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2800" dirty="0"/>
              <a:t>“LandLand: a run down theme park where all the exhibits are of land animals. There are roller coasters and animals are dressed as clowns. The children look lost.”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94533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2800" dirty="0"/>
              <a:t>“LandLand: a run down theme park where all the exhibits are of land animals. There are roller coasters and animals are dressed as clowns. The children look lost.”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75095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2800" dirty="0"/>
              <a:t>“LandLand: a run down theme park where all the exhibits are of land animals. There are roller coasters and animals are dressed as clowns. The children look lost.”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54831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“an ad for an iPhone from 1922, newspaper print scan”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35254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6000" dirty="0"/>
              <a:t>“Tardigrade croissant, digital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0492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“an ad for an iPhone from 1922, newspaper print scan”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46422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400" dirty="0"/>
              <a:t>“machine learning, psychedelic synthwave art”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245953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dirty="0"/>
              <a:t>“corgi wearing a beret, synthwave”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333188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5400" dirty="0"/>
              <a:t>“cat, synthwave aesthetic”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18733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“An impressionist painting of a workplace with a futuristic augmented reality interface covering every surface”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044576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“An impressionist painting of a workplace with a futuristic augmented reality interface covering every surface”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110686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95F7C6-5688-2E15-698C-EC159715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9762" y="393539"/>
            <a:ext cx="4201609" cy="6170361"/>
          </a:xfrm>
        </p:spPr>
        <p:txBody>
          <a:bodyPr/>
          <a:lstStyle/>
          <a:p>
            <a:r>
              <a:rPr lang="en-US" sz="4000" dirty="0"/>
              <a:t>“A garden with a variety of vegetables. The plants are decorated with minority report style augmented reality holograms.”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44022-8B15-1392-200C-E0D3F18D10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DFC1-817D-81F3-74EF-B56651400F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9775E0A-CC00-269C-9AB9-93261D5CD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2BCF4-97B3-27F0-9254-07739895E4AC}"/>
              </a:ext>
            </a:extLst>
          </p:cNvPr>
          <p:cNvSpPr txBox="1"/>
          <p:nvPr/>
        </p:nvSpPr>
        <p:spPr>
          <a:xfrm>
            <a:off x="7789762" y="393539"/>
            <a:ext cx="3914558" cy="76059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DALL·E 2</a:t>
            </a:r>
          </a:p>
        </p:txBody>
      </p:sp>
    </p:spTree>
    <p:extLst>
      <p:ext uri="{BB962C8B-B14F-4D97-AF65-F5344CB8AC3E}">
        <p14:creationId xmlns:p14="http://schemas.microsoft.com/office/powerpoint/2010/main" val="9114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5000">
        <p14:ripple/>
      </p:transition>
    </mc:Choice>
    <mc:Fallback>
      <p:transition spd="slow" advTm="15000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purl.org/dc/terms/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schemas.microsoft.com/sharepoint/v3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{003558FF-C59B-462D-9C25-5D43ACDD126B}tf33713516_win32</Template>
  <TotalTime>11120</TotalTime>
  <Words>1728</Words>
  <Application>Microsoft Office PowerPoint</Application>
  <PresentationFormat>Widescreen</PresentationFormat>
  <Paragraphs>315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Gill Sans MT</vt:lpstr>
      <vt:lpstr>Walbaum Display</vt:lpstr>
      <vt:lpstr>3DFloatVTI</vt:lpstr>
      <vt:lpstr>“Anthropomorphic gerbil in overalls holds a spear and stands in front of his farmhouse, digital art”</vt:lpstr>
      <vt:lpstr>“Anthropomorphic gerbil in overalls holds a spear and stands in front of his farmhouse, digital art”</vt:lpstr>
      <vt:lpstr>“Shadow creature, digital art”</vt:lpstr>
      <vt:lpstr>“A Welsh Corgi wearing a beret and black turtleneck”</vt:lpstr>
      <vt:lpstr>“A Shiba Inu dog wearing a beret and black turtleneck”</vt:lpstr>
      <vt:lpstr>“Tardigrade croissant, digital art”</vt:lpstr>
      <vt:lpstr>“An impressionist painting of a workplace with a futuristic augmented reality interface covering every surface”</vt:lpstr>
      <vt:lpstr>“An impressionist painting of a workplace with a futuristic augmented reality interface covering every surface”</vt:lpstr>
      <vt:lpstr>“A garden with a variety of vegetables. The plants are decorated with minority report style augmented reality holograms.”</vt:lpstr>
      <vt:lpstr>“A garden with corn and tomatoes. The plants are decorated with augmented reality holograms showing soil moisture and mineral levels.”</vt:lpstr>
      <vt:lpstr>“A garden with corn and tomatoes. The plants are decorated with augmented reality holograms showing soil moisture and mineral levels.”</vt:lpstr>
      <vt:lpstr>“A close up photo of a garden with corn and tomatoes. The plants are decorated with futuristic Iron Man style holograms showing soil moisture and mineral levels.”</vt:lpstr>
      <vt:lpstr>“augmented reality garden app for your ipad”</vt:lpstr>
      <vt:lpstr>“A warehouse with futuristic Iron Man style shipment data holograms”</vt:lpstr>
      <vt:lpstr>“A warehouse with futuristic Iron Man style shipment data holograms”</vt:lpstr>
      <vt:lpstr>“macaroni and cheese ice cream”</vt:lpstr>
      <vt:lpstr>“macaroni and cheese ice cream”</vt:lpstr>
      <vt:lpstr>“dall-e self portrait, by dall-e”</vt:lpstr>
      <vt:lpstr>“dall-e self portrait, by dall-e”</vt:lpstr>
      <vt:lpstr>“dall-e self portrait, by dall-e”</vt:lpstr>
      <vt:lpstr>“A boy with blond hair sits on a wooden dining room table. There is a laptop and some fruit on the table. Oil painting.”</vt:lpstr>
      <vt:lpstr>“A dinosaur eating a dinosaur”</vt:lpstr>
      <vt:lpstr>“A book with dark magic that makes things real”</vt:lpstr>
      <vt:lpstr>“An octopus with wings, flying in the sunshine, and the octopus has eaten the moon.”</vt:lpstr>
      <vt:lpstr>“A teacher scolds a student for noticing a flaw in the book they are reading, oil painting”</vt:lpstr>
      <vt:lpstr>“An impressionist painting of teletubbies”</vt:lpstr>
      <vt:lpstr>“a swarm of telepresence robots takes over an office building”</vt:lpstr>
      <vt:lpstr>“A girl wears an augmented reality headset and imagines a layer of information covering every surface”</vt:lpstr>
      <vt:lpstr>“Bee and puppycat”</vt:lpstr>
      <vt:lpstr>“A person practices giving a presentation in virtual reality, line art.</vt:lpstr>
      <vt:lpstr>“A person practices giving a presentation in virtual reality, line art.</vt:lpstr>
      <vt:lpstr>“A person practices giving a presentation in virtual reality, line art.</vt:lpstr>
      <vt:lpstr>“Giving a presentation in a VR wonderland, line art”</vt:lpstr>
      <vt:lpstr>“Giving a presentation in a digital wonderland, line art”</vt:lpstr>
      <vt:lpstr>“line art”</vt:lpstr>
      <vt:lpstr>“line art”</vt:lpstr>
      <vt:lpstr>“line art”</vt:lpstr>
      <vt:lpstr>“line art”</vt:lpstr>
      <vt:lpstr>“line art of a spooky skeleton wearing a backwards baseball cap and sunglasses”</vt:lpstr>
      <vt:lpstr>“Mickey Mouse jack-o’-lantern”</vt:lpstr>
      <vt:lpstr>“Mickey Mouse jack-o’-lantern”</vt:lpstr>
      <vt:lpstr>“Mickey Mouse jack-o’-lantern”</vt:lpstr>
      <vt:lpstr>“secret santa”</vt:lpstr>
      <vt:lpstr>“secret santa”</vt:lpstr>
      <vt:lpstr>“santa claus in a black trenchcoat and sunglasses, digital art”</vt:lpstr>
      <vt:lpstr>“half of a bagel, 3d render”</vt:lpstr>
      <vt:lpstr>“half of a bagel, 3d render”</vt:lpstr>
      <vt:lpstr>“half of a bagel surrounded by a 3d bounding box with arrows pointing in the x, y, and z axes, 3d render”</vt:lpstr>
      <vt:lpstr>“a single bagel is levitating above an outstretched palm, line art”</vt:lpstr>
      <vt:lpstr>“a single bagel is levitating above an outstretched palm, line art”</vt:lpstr>
      <vt:lpstr>“LandLand: a theme park where all the exhibits are of land animals.”</vt:lpstr>
      <vt:lpstr>“LandLand: a theme park where all the exhibits are of land animals.”</vt:lpstr>
      <vt:lpstr>“LandLand: a theme park where all the exhibits are of land animals.”</vt:lpstr>
      <vt:lpstr>“LandLand: a theme park where all the exhibits are of land animals. Gothic oil painting.”</vt:lpstr>
      <vt:lpstr>“LandLand: a theme park where all the exhibits are of land animals. Gothic oil painting.”</vt:lpstr>
      <vt:lpstr>“LandLand: a run down theme park where all the exhibits are of land animals. There are roller coasters and animals are dressed as clowns. The children look lost.”</vt:lpstr>
      <vt:lpstr>“LandLand: a run down theme park where all the exhibits are of land animals. There are roller coasters and animals are dressed as clowns. The children look lost.”</vt:lpstr>
      <vt:lpstr>“LandLand: a run down theme park where all the exhibits are of land animals. There are roller coasters and animals are dressed as clowns. The children look lost.”</vt:lpstr>
      <vt:lpstr>“an ad for an iPhone from 1922, newspaper print scan”</vt:lpstr>
      <vt:lpstr>“an ad for an iPhone from 1922, newspaper print scan”</vt:lpstr>
      <vt:lpstr>“machine learning, psychedelic synthwave art”</vt:lpstr>
      <vt:lpstr>“corgi wearing a beret, synthwave”</vt:lpstr>
      <vt:lpstr>“cat, synthwave aesthetic”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OpenAI</dc:title>
  <dc:creator>Matt Luceen</dc:creator>
  <cp:lastModifiedBy>Joseph Maxwell</cp:lastModifiedBy>
  <cp:revision>20</cp:revision>
  <dcterms:created xsi:type="dcterms:W3CDTF">2022-12-06T20:55:24Z</dcterms:created>
  <dcterms:modified xsi:type="dcterms:W3CDTF">2024-05-07T18:51:54Z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